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3" r:id="rId6"/>
    <p:sldId id="260" r:id="rId7"/>
    <p:sldId id="261" r:id="rId8"/>
    <p:sldId id="264" r:id="rId9"/>
    <p:sldId id="262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8853A-F4F5-4812-A9A7-BF428AD24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B2F5BE-83B2-409F-AF72-10B6E23C1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F14BC-E688-47E5-837D-A5A3114E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DDE35A-FDB2-4A96-8287-71863F17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A10F1E-FE22-4DC5-B7DD-39EA319A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43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D1A71-CD3E-4DA9-ACFC-D738F2F5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36F73E-E11D-49CF-BE49-D5F639EEE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3801E6-81E4-4022-BE24-05B01810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84A66B-B2CC-4CDC-8F38-B5153E48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DCC8F-188D-44C5-98C5-60CF3D6F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9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02E298-2D16-4E58-82BD-33C1C9ADF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950C2E-ED0D-49A7-BD72-DE4487DED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A8D866-C6B6-4D46-BE7B-056EB262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DC5D0-A199-4310-A0F7-6600DEA8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40F03D-A79B-455C-B675-5697BB6B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17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BC1B8-F2C5-4D8A-B3BD-821C12DD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FFE0A9-46E6-4105-85FC-0D2B2551E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16B2E2-5001-4ECA-AA20-37924DCC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3DEC1E-5272-411B-90FD-31D412AE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E157A-D23A-4E9E-80C7-07F8F2CE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51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1F2A-F6EE-4A4B-ADC1-9563BD64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CF7C88-BA76-4E6D-B961-B44B606CF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F3698-5354-4825-A4E5-AB79DB5E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A43B8-4943-4F81-8ADE-7D5882C9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5FE6FE-7391-4D96-BA19-FE2B4284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59FD6-8C22-4ADB-ADA3-A11C30EB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258E36-9FA6-4046-B911-528C9C154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8FCEB4-D34E-4A2E-9196-50D75784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C802CB-DFA9-44C2-8B93-42241AC3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49B5B3-087F-4B33-B614-41FF9A9A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A20A6E-F8D8-4219-9FB4-A99844E3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8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11B16-C85E-4BD1-A50E-A6C2731BE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122BAA-EA92-4885-8A36-54554A9B6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F82D4A-9348-4505-80DE-CAEC74E85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0A3B37-CAAF-4B60-963B-7F4A2EFE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92584D-4CAE-41AA-AF82-4DAA7199D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4A2C88-C944-4DF5-8A63-106C6C62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3AB861-7023-4A5C-A398-D829FE75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1502D8-5C3C-4FD8-89C9-A0726ABC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72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37E17-949F-4697-AAB4-92D627D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89F563-9AD1-4D14-B172-69BCFA5AD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C41F40-70A9-4C0D-9F4B-0855B111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BBAC892-5436-4092-BF89-F80AD642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6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0BA331-BBC4-44FB-9DB9-209B4992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1E30DC-6D3D-44F4-AC0A-F652D82F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BD2C64-2302-4574-A792-7258CD2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5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CB331-7F86-4964-848B-0047F457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A6CF62-84D5-464A-8293-9F4BAC07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4BE730-8DC7-4AD7-B17C-C7AE6C0B8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99F98B-2613-4895-B457-0E5F42486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E3169A-5D5D-4ECE-BEDF-527C2221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8B749A-043B-4B82-BFEA-54263805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97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FF531-E78C-4329-A809-1A4656BF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C88B3F-9EC1-4B19-9CE0-D235F3BBB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DF862A-B3EB-4D8F-A4B4-F27A47B5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17E8A-BEEC-43AF-9473-4BB5ABCA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A67EE4-5E58-452D-A4A4-6D8AA4AE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33D5CF-FB13-4C29-AC90-3271A37F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45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79114-B3C0-4DD6-8BEF-628936FB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FA777-A639-40FF-9F27-95E926412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591DCA-F6F3-451E-B612-88F109523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86F14-5DDB-4F2B-A339-6C81F0F1C07E}" type="datetimeFigureOut">
              <a:rPr lang="ru-RU" smtClean="0"/>
              <a:t>24.02.2025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0152EA-559D-4BE3-9986-56BC72564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0F1FEF-B915-4E49-A55F-369034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FEE06-2D39-4207-AEA5-195E8E8BEF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90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72A37-66B3-4825-84D6-10C1A33B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63" y="1685365"/>
            <a:ext cx="5549153" cy="15466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Sharolet</a:t>
            </a:r>
            <a:r>
              <a:rPr lang="en-US" dirty="0"/>
              <a:t> (not 3D) ((</a:t>
            </a:r>
            <a:r>
              <a:rPr lang="en-US" dirty="0" err="1"/>
              <a:t>pochti</a:t>
            </a:r>
            <a:r>
              <a:rPr lang="en-US" dirty="0"/>
              <a:t>))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AD29F9B-67A6-45DF-AACA-5662F88C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28" y="5513296"/>
            <a:ext cx="4769224" cy="880315"/>
          </a:xfrm>
        </p:spPr>
        <p:txBody>
          <a:bodyPr/>
          <a:lstStyle/>
          <a:p>
            <a:r>
              <a:rPr lang="ru-RU" dirty="0"/>
              <a:t>Авторы проекта:</a:t>
            </a:r>
            <a:br>
              <a:rPr lang="ru-RU" dirty="0"/>
            </a:br>
            <a:r>
              <a:rPr lang="ru-RU" dirty="0"/>
              <a:t>Ромазанова Вилка и Тагун </a:t>
            </a:r>
            <a:r>
              <a:rPr lang="ru-RU" dirty="0" err="1"/>
              <a:t>Антонус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4E8F31-2123-46BA-9C88-776C09FA5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1" r="14568"/>
          <a:stretch/>
        </p:blipFill>
        <p:spPr>
          <a:xfrm>
            <a:off x="6051176" y="4762"/>
            <a:ext cx="6140824" cy="68596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5A4748-9974-424B-A94F-3CB3AC6BE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39" y="35766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3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240104995860274873">
            <a:hlinkClick r:id="" action="ppaction://media"/>
            <a:extLst>
              <a:ext uri="{FF2B5EF4-FFF2-40B4-BE49-F238E27FC236}">
                <a16:creationId xmlns:a16="http://schemas.microsoft.com/office/drawing/2014/main" id="{79454B63-DAF1-48C0-8192-1B28A92AAE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3659" y="207309"/>
            <a:ext cx="6084682" cy="64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B3BA2-13EF-4A21-BB0F-E656CAB9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65729" cy="1325563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699360-80E6-43EB-B772-FFE2F79E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Liftoff Micro Drones</a:t>
            </a:r>
            <a:r>
              <a:rPr lang="ru-RU" dirty="0"/>
              <a:t> </a:t>
            </a:r>
            <a:r>
              <a:rPr lang="ru-RU" dirty="0" err="1"/>
              <a:t>нифига</a:t>
            </a:r>
            <a:r>
              <a:rPr lang="ru-RU" dirty="0"/>
              <a:t> не робит на маке: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5B1570-7804-45FA-97AC-AD2D06AD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71" y="2188840"/>
            <a:ext cx="3913346" cy="39881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B77CFC-04D1-4C21-BF9D-63F017D9A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9" y="2697256"/>
            <a:ext cx="3048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FD73E3-E69E-4436-97E8-91A4980C0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64" y="483982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62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9EA1F-6D4F-42CE-8A6A-950A01D0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276" y="101351"/>
            <a:ext cx="3061447" cy="1325563"/>
          </a:xfrm>
        </p:spPr>
        <p:txBody>
          <a:bodyPr/>
          <a:lstStyle/>
          <a:p>
            <a:r>
              <a:rPr lang="ru-RU" dirty="0"/>
              <a:t>Библиотеки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0539466-BE03-47BA-88EA-6CAFC4E9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66" y="1743533"/>
            <a:ext cx="1332880" cy="526904"/>
          </a:xfr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5FF131D-C3B0-4ADE-9E77-380C10AA9A67}"/>
              </a:ext>
            </a:extLst>
          </p:cNvPr>
          <p:cNvGrpSpPr/>
          <p:nvPr/>
        </p:nvGrpSpPr>
        <p:grpSpPr>
          <a:xfrm>
            <a:off x="5012867" y="1426914"/>
            <a:ext cx="2613856" cy="2374121"/>
            <a:chOff x="4464424" y="1426914"/>
            <a:chExt cx="3698585" cy="3419481"/>
          </a:xfrm>
        </p:grpSpPr>
        <p:sp>
          <p:nvSpPr>
            <p:cNvPr id="53" name="Сердце 52">
              <a:extLst>
                <a:ext uri="{FF2B5EF4-FFF2-40B4-BE49-F238E27FC236}">
                  <a16:creationId xmlns:a16="http://schemas.microsoft.com/office/drawing/2014/main" id="{C4EBF9AC-9EF8-4517-8C40-9CEA9D3DEBFA}"/>
                </a:ext>
              </a:extLst>
            </p:cNvPr>
            <p:cNvSpPr/>
            <p:nvPr/>
          </p:nvSpPr>
          <p:spPr>
            <a:xfrm>
              <a:off x="4464424" y="1426914"/>
              <a:ext cx="2420464" cy="1723573"/>
            </a:xfrm>
            <a:custGeom>
              <a:avLst/>
              <a:gdLst>
                <a:gd name="connsiteX0" fmla="*/ 1210232 w 2420464"/>
                <a:gd name="connsiteY0" fmla="*/ 430893 h 1723573"/>
                <a:gd name="connsiteX1" fmla="*/ 1210232 w 2420464"/>
                <a:gd name="connsiteY1" fmla="*/ 1723573 h 1723573"/>
                <a:gd name="connsiteX2" fmla="*/ 1210232 w 2420464"/>
                <a:gd name="connsiteY2" fmla="*/ 430893 h 172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464" h="1723573" extrusionOk="0">
                  <a:moveTo>
                    <a:pt x="1210232" y="430893"/>
                  </a:moveTo>
                  <a:cubicBezTo>
                    <a:pt x="1907179" y="-293443"/>
                    <a:pt x="3736568" y="298828"/>
                    <a:pt x="1210232" y="1723573"/>
                  </a:cubicBezTo>
                  <a:cubicBezTo>
                    <a:pt x="-1372252" y="522367"/>
                    <a:pt x="917762" y="-466861"/>
                    <a:pt x="1210232" y="430893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681161917">
                    <a:prstGeom prst="hear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  <a:scene3d>
              <a:camera prst="perspectiveBelow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218865D8-8308-4F90-81E8-5C8D6BC2FE18}"/>
                </a:ext>
              </a:extLst>
            </p:cNvPr>
            <p:cNvGrpSpPr/>
            <p:nvPr/>
          </p:nvGrpSpPr>
          <p:grpSpPr>
            <a:xfrm>
              <a:off x="6761317" y="2293271"/>
              <a:ext cx="1401692" cy="1218604"/>
              <a:chOff x="6761317" y="2293271"/>
              <a:chExt cx="1401692" cy="121860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3C665A-FD5B-46CD-A25A-3A6560FB7FFA}"/>
                  </a:ext>
                </a:extLst>
              </p:cNvPr>
              <p:cNvSpPr txBox="1"/>
              <p:nvPr/>
            </p:nvSpPr>
            <p:spPr>
              <a:xfrm>
                <a:off x="6884894" y="2504156"/>
                <a:ext cx="1219199" cy="664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time</a:t>
                </a:r>
                <a:endParaRPr lang="ru-RU" sz="2400" dirty="0"/>
              </a:p>
            </p:txBody>
          </p:sp>
          <p:sp>
            <p:nvSpPr>
              <p:cNvPr id="54" name="Сердце 53">
                <a:extLst>
                  <a:ext uri="{FF2B5EF4-FFF2-40B4-BE49-F238E27FC236}">
                    <a16:creationId xmlns:a16="http://schemas.microsoft.com/office/drawing/2014/main" id="{2212B3AA-4F14-4967-BF4F-FFF422E540CE}"/>
                  </a:ext>
                </a:extLst>
              </p:cNvPr>
              <p:cNvSpPr/>
              <p:nvPr/>
            </p:nvSpPr>
            <p:spPr>
              <a:xfrm>
                <a:off x="6761317" y="2293271"/>
                <a:ext cx="1401692" cy="1218604"/>
              </a:xfrm>
              <a:custGeom>
                <a:avLst/>
                <a:gdLst>
                  <a:gd name="connsiteX0" fmla="*/ 700846 w 1401692"/>
                  <a:gd name="connsiteY0" fmla="*/ 304651 h 1218604"/>
                  <a:gd name="connsiteX1" fmla="*/ 700846 w 1401692"/>
                  <a:gd name="connsiteY1" fmla="*/ 1218604 h 1218604"/>
                  <a:gd name="connsiteX2" fmla="*/ 700846 w 1401692"/>
                  <a:gd name="connsiteY2" fmla="*/ 304651 h 121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1692" h="1218604" extrusionOk="0">
                    <a:moveTo>
                      <a:pt x="700846" y="304651"/>
                    </a:moveTo>
                    <a:cubicBezTo>
                      <a:pt x="1213199" y="-84785"/>
                      <a:pt x="2255864" y="9002"/>
                      <a:pt x="700846" y="1218604"/>
                    </a:cubicBezTo>
                    <a:cubicBezTo>
                      <a:pt x="-794095" y="357150"/>
                      <a:pt x="554591" y="-332103"/>
                      <a:pt x="700846" y="30465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681161917">
                      <a:prstGeom prst="hear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perspectiveBelow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1C5B03C7-2B98-4F28-BF41-2E694D8629A7}"/>
                </a:ext>
              </a:extLst>
            </p:cNvPr>
            <p:cNvGrpSpPr/>
            <p:nvPr/>
          </p:nvGrpSpPr>
          <p:grpSpPr>
            <a:xfrm>
              <a:off x="4813076" y="3452674"/>
              <a:ext cx="2074053" cy="1393721"/>
              <a:chOff x="4813076" y="3452674"/>
              <a:chExt cx="2074053" cy="13937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49F37D-EBFA-4D3E-9874-337966C98EFC}"/>
                  </a:ext>
                </a:extLst>
              </p:cNvPr>
              <p:cNvSpPr txBox="1"/>
              <p:nvPr/>
            </p:nvSpPr>
            <p:spPr>
              <a:xfrm>
                <a:off x="5011271" y="3734642"/>
                <a:ext cx="1712258" cy="664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random</a:t>
                </a:r>
                <a:endParaRPr lang="ru-RU" sz="2400" dirty="0"/>
              </a:p>
            </p:txBody>
          </p:sp>
          <p:sp>
            <p:nvSpPr>
              <p:cNvPr id="55" name="Сердце 54">
                <a:extLst>
                  <a:ext uri="{FF2B5EF4-FFF2-40B4-BE49-F238E27FC236}">
                    <a16:creationId xmlns:a16="http://schemas.microsoft.com/office/drawing/2014/main" id="{3F0CA8A6-AD51-4918-972C-75A61D9216D6}"/>
                  </a:ext>
                </a:extLst>
              </p:cNvPr>
              <p:cNvSpPr/>
              <p:nvPr/>
            </p:nvSpPr>
            <p:spPr>
              <a:xfrm>
                <a:off x="4813076" y="3452674"/>
                <a:ext cx="2074053" cy="1393721"/>
              </a:xfrm>
              <a:custGeom>
                <a:avLst/>
                <a:gdLst>
                  <a:gd name="connsiteX0" fmla="*/ 1037027 w 2074053"/>
                  <a:gd name="connsiteY0" fmla="*/ 348430 h 1393721"/>
                  <a:gd name="connsiteX1" fmla="*/ 1037027 w 2074053"/>
                  <a:gd name="connsiteY1" fmla="*/ 1393721 h 1393721"/>
                  <a:gd name="connsiteX2" fmla="*/ 1037027 w 2074053"/>
                  <a:gd name="connsiteY2" fmla="*/ 348430 h 1393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4053" h="1393721" extrusionOk="0">
                    <a:moveTo>
                      <a:pt x="1037027" y="348430"/>
                    </a:moveTo>
                    <a:cubicBezTo>
                      <a:pt x="1771174" y="-23948"/>
                      <a:pt x="3354629" y="-128756"/>
                      <a:pt x="1037027" y="1393721"/>
                    </a:cubicBezTo>
                    <a:cubicBezTo>
                      <a:pt x="-1209916" y="454729"/>
                      <a:pt x="756014" y="-387773"/>
                      <a:pt x="1037027" y="34843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681161917">
                      <a:prstGeom prst="hear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perspectiveBelow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25752E-F447-4DE2-ACFA-5B5C7EFEA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01" y="4194079"/>
            <a:ext cx="2670995" cy="20940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B6D92C-0272-4E0A-8D4B-3981471EB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26" y="1645920"/>
            <a:ext cx="3365795" cy="3365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F17AE-77FB-B677-E328-2B54CAA031E1}"/>
              </a:ext>
            </a:extLst>
          </p:cNvPr>
          <p:cNvSpPr txBox="1"/>
          <p:nvPr/>
        </p:nvSpPr>
        <p:spPr>
          <a:xfrm>
            <a:off x="4109596" y="2078700"/>
            <a:ext cx="60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os</a:t>
            </a:r>
            <a:endParaRPr lang="ru-RU" sz="2400" dirty="0"/>
          </a:p>
        </p:txBody>
      </p:sp>
      <p:sp>
        <p:nvSpPr>
          <p:cNvPr id="8" name="Сердце 7">
            <a:extLst>
              <a:ext uri="{FF2B5EF4-FFF2-40B4-BE49-F238E27FC236}">
                <a16:creationId xmlns:a16="http://schemas.microsoft.com/office/drawing/2014/main" id="{95797C68-E74E-37E1-D16C-64758F7E66CE}"/>
              </a:ext>
            </a:extLst>
          </p:cNvPr>
          <p:cNvSpPr/>
          <p:nvPr/>
        </p:nvSpPr>
        <p:spPr>
          <a:xfrm>
            <a:off x="3864763" y="1900438"/>
            <a:ext cx="990601" cy="846068"/>
          </a:xfrm>
          <a:custGeom>
            <a:avLst/>
            <a:gdLst>
              <a:gd name="connsiteX0" fmla="*/ 700846 w 1401692"/>
              <a:gd name="connsiteY0" fmla="*/ 304651 h 1218604"/>
              <a:gd name="connsiteX1" fmla="*/ 700846 w 1401692"/>
              <a:gd name="connsiteY1" fmla="*/ 1218604 h 1218604"/>
              <a:gd name="connsiteX2" fmla="*/ 700846 w 1401692"/>
              <a:gd name="connsiteY2" fmla="*/ 304651 h 121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1692" h="1218604" extrusionOk="0">
                <a:moveTo>
                  <a:pt x="700846" y="304651"/>
                </a:moveTo>
                <a:cubicBezTo>
                  <a:pt x="1213199" y="-84785"/>
                  <a:pt x="2255864" y="9002"/>
                  <a:pt x="700846" y="1218604"/>
                </a:cubicBezTo>
                <a:cubicBezTo>
                  <a:pt x="-794095" y="357150"/>
                  <a:pt x="554591" y="-332103"/>
                  <a:pt x="700846" y="30465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1161917">
                  <a:prstGeom prst="hear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ердце 12">
            <a:extLst>
              <a:ext uri="{FF2B5EF4-FFF2-40B4-BE49-F238E27FC236}">
                <a16:creationId xmlns:a16="http://schemas.microsoft.com/office/drawing/2014/main" id="{CB764A00-B855-59AC-5AEB-CF0FB8FE2A70}"/>
              </a:ext>
            </a:extLst>
          </p:cNvPr>
          <p:cNvSpPr/>
          <p:nvPr/>
        </p:nvSpPr>
        <p:spPr>
          <a:xfrm>
            <a:off x="4013655" y="2644750"/>
            <a:ext cx="990601" cy="846068"/>
          </a:xfrm>
          <a:custGeom>
            <a:avLst/>
            <a:gdLst>
              <a:gd name="connsiteX0" fmla="*/ 700846 w 1401692"/>
              <a:gd name="connsiteY0" fmla="*/ 304651 h 1218604"/>
              <a:gd name="connsiteX1" fmla="*/ 700846 w 1401692"/>
              <a:gd name="connsiteY1" fmla="*/ 1218604 h 1218604"/>
              <a:gd name="connsiteX2" fmla="*/ 700846 w 1401692"/>
              <a:gd name="connsiteY2" fmla="*/ 304651 h 121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1692" h="1218604" extrusionOk="0">
                <a:moveTo>
                  <a:pt x="700846" y="304651"/>
                </a:moveTo>
                <a:cubicBezTo>
                  <a:pt x="1213199" y="-84785"/>
                  <a:pt x="2255864" y="9002"/>
                  <a:pt x="700846" y="1218604"/>
                </a:cubicBezTo>
                <a:cubicBezTo>
                  <a:pt x="-794095" y="357150"/>
                  <a:pt x="554591" y="-332103"/>
                  <a:pt x="700846" y="30465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1161917">
                  <a:prstGeom prst="hear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A320A-213C-1988-6B35-07704F834311}"/>
              </a:ext>
            </a:extLst>
          </p:cNvPr>
          <p:cNvSpPr txBox="1"/>
          <p:nvPr/>
        </p:nvSpPr>
        <p:spPr>
          <a:xfrm>
            <a:off x="3966243" y="2804531"/>
            <a:ext cx="105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effectLst/>
              </a:rPr>
              <a:t>sqlite3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1291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FC9C9-3156-48BD-A283-5E2424AD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Логика(которая есть у игры, но природа нас обделила)</a:t>
            </a: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E18EEF71-27D8-4C69-B863-D624B8D9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96" y="2287402"/>
            <a:ext cx="566976" cy="566976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5D7CD67D-8245-4640-AF5B-6E85E0F241C7}"/>
              </a:ext>
            </a:extLst>
          </p:cNvPr>
          <p:cNvSpPr/>
          <p:nvPr/>
        </p:nvSpPr>
        <p:spPr>
          <a:xfrm>
            <a:off x="1071696" y="308119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Управление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310E2BD-A30E-4CE4-BF47-74C693FFA5FF}"/>
              </a:ext>
            </a:extLst>
          </p:cNvPr>
          <p:cNvSpPr/>
          <p:nvPr/>
        </p:nvSpPr>
        <p:spPr>
          <a:xfrm>
            <a:off x="1071696" y="357161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Обработчики событий для управления дроном.</a:t>
            </a:r>
            <a:endParaRPr lang="en-US" sz="1750" dirty="0">
              <a:solidFill>
                <a:srgbClr val="9751CB"/>
              </a:solidFill>
            </a:endParaRPr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9038682D-5616-4264-92C3-4758E3D8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10" y="2287402"/>
            <a:ext cx="566976" cy="566976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485AE42F-D3AC-4841-A0BF-2FD7EE34B882}"/>
              </a:ext>
            </a:extLst>
          </p:cNvPr>
          <p:cNvSpPr/>
          <p:nvPr/>
        </p:nvSpPr>
        <p:spPr>
          <a:xfrm>
            <a:off x="3703810" y="308119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Столкновения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9E725359-2295-4A09-B394-A4F458BEC644}"/>
              </a:ext>
            </a:extLst>
          </p:cNvPr>
          <p:cNvSpPr/>
          <p:nvPr/>
        </p:nvSpPr>
        <p:spPr>
          <a:xfrm>
            <a:off x="3703810" y="357161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Механики столкновения с препятствиями.</a:t>
            </a:r>
            <a:endParaRPr lang="en-US" sz="1750" dirty="0">
              <a:solidFill>
                <a:srgbClr val="9751CB"/>
              </a:solidFill>
            </a:endParaRPr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CD6D9C7A-2059-4B25-A757-D70C2941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44" y="2287402"/>
            <a:ext cx="566976" cy="566976"/>
          </a:xfrm>
          <a:prstGeom prst="rect">
            <a:avLst/>
          </a:prstGeom>
        </p:spPr>
      </p:pic>
      <p:sp>
        <p:nvSpPr>
          <p:cNvPr id="23" name="Text 5">
            <a:extLst>
              <a:ext uri="{FF2B5EF4-FFF2-40B4-BE49-F238E27FC236}">
                <a16:creationId xmlns:a16="http://schemas.microsoft.com/office/drawing/2014/main" id="{3620A71C-792E-4DAF-A1E3-35CD5A009FA9}"/>
              </a:ext>
            </a:extLst>
          </p:cNvPr>
          <p:cNvSpPr/>
          <p:nvPr/>
        </p:nvSpPr>
        <p:spPr>
          <a:xfrm>
            <a:off x="6336044" y="308119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Система очков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2D9536BB-32A1-4427-B7F9-437AC8763055}"/>
              </a:ext>
            </a:extLst>
          </p:cNvPr>
          <p:cNvSpPr/>
          <p:nvPr/>
        </p:nvSpPr>
        <p:spPr>
          <a:xfrm>
            <a:off x="6336044" y="357161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Уровни и начисление очков.</a:t>
            </a:r>
            <a:endParaRPr lang="en-US" sz="1750" dirty="0">
              <a:solidFill>
                <a:srgbClr val="9751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34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765F5-F5AF-4EE3-A2F3-513F0947997E}"/>
              </a:ext>
            </a:extLst>
          </p:cNvPr>
          <p:cNvSpPr txBox="1"/>
          <p:nvPr/>
        </p:nvSpPr>
        <p:spPr>
          <a:xfrm>
            <a:off x="4988856" y="428084"/>
            <a:ext cx="1869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+mj-lt"/>
              </a:rPr>
              <a:t>Классы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3415146-E13B-4C4A-9B6B-20B83250E7A4}"/>
              </a:ext>
            </a:extLst>
          </p:cNvPr>
          <p:cNvGrpSpPr/>
          <p:nvPr/>
        </p:nvGrpSpPr>
        <p:grpSpPr>
          <a:xfrm>
            <a:off x="348984" y="1454816"/>
            <a:ext cx="2134237" cy="3045966"/>
            <a:chOff x="5530584" y="1458613"/>
            <a:chExt cx="2134237" cy="304596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BB142055-66CE-4DE2-AE20-5507BDACABA0}"/>
                </a:ext>
              </a:extLst>
            </p:cNvPr>
            <p:cNvGrpSpPr/>
            <p:nvPr/>
          </p:nvGrpSpPr>
          <p:grpSpPr>
            <a:xfrm>
              <a:off x="6096000" y="1458613"/>
              <a:ext cx="1568821" cy="906253"/>
              <a:chOff x="6096000" y="1264024"/>
              <a:chExt cx="2196355" cy="1039905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D4789001-9A7C-4FB9-92F0-F3E0D97EB35F}"/>
                  </a:ext>
                </a:extLst>
              </p:cNvPr>
              <p:cNvSpPr/>
              <p:nvPr/>
            </p:nvSpPr>
            <p:spPr>
              <a:xfrm>
                <a:off x="6096000" y="1264024"/>
                <a:ext cx="2196355" cy="1039905"/>
              </a:xfrm>
              <a:custGeom>
                <a:avLst/>
                <a:gdLst>
                  <a:gd name="connsiteX0" fmla="*/ 0 w 2196355"/>
                  <a:gd name="connsiteY0" fmla="*/ 173321 h 1039905"/>
                  <a:gd name="connsiteX1" fmla="*/ 173321 w 2196355"/>
                  <a:gd name="connsiteY1" fmla="*/ 0 h 1039905"/>
                  <a:gd name="connsiteX2" fmla="*/ 654246 w 2196355"/>
                  <a:gd name="connsiteY2" fmla="*/ 0 h 1039905"/>
                  <a:gd name="connsiteX3" fmla="*/ 1098178 w 2196355"/>
                  <a:gd name="connsiteY3" fmla="*/ 0 h 1039905"/>
                  <a:gd name="connsiteX4" fmla="*/ 1542109 w 2196355"/>
                  <a:gd name="connsiteY4" fmla="*/ 0 h 1039905"/>
                  <a:gd name="connsiteX5" fmla="*/ 2023034 w 2196355"/>
                  <a:gd name="connsiteY5" fmla="*/ 0 h 1039905"/>
                  <a:gd name="connsiteX6" fmla="*/ 2196355 w 2196355"/>
                  <a:gd name="connsiteY6" fmla="*/ 173321 h 1039905"/>
                  <a:gd name="connsiteX7" fmla="*/ 2196355 w 2196355"/>
                  <a:gd name="connsiteY7" fmla="*/ 526885 h 1039905"/>
                  <a:gd name="connsiteX8" fmla="*/ 2196355 w 2196355"/>
                  <a:gd name="connsiteY8" fmla="*/ 866584 h 1039905"/>
                  <a:gd name="connsiteX9" fmla="*/ 2023034 w 2196355"/>
                  <a:gd name="connsiteY9" fmla="*/ 1039905 h 1039905"/>
                  <a:gd name="connsiteX10" fmla="*/ 1523611 w 2196355"/>
                  <a:gd name="connsiteY10" fmla="*/ 1039905 h 1039905"/>
                  <a:gd name="connsiteX11" fmla="*/ 1079680 w 2196355"/>
                  <a:gd name="connsiteY11" fmla="*/ 1039905 h 1039905"/>
                  <a:gd name="connsiteX12" fmla="*/ 654246 w 2196355"/>
                  <a:gd name="connsiteY12" fmla="*/ 1039905 h 1039905"/>
                  <a:gd name="connsiteX13" fmla="*/ 173321 w 2196355"/>
                  <a:gd name="connsiteY13" fmla="*/ 1039905 h 1039905"/>
                  <a:gd name="connsiteX14" fmla="*/ 0 w 2196355"/>
                  <a:gd name="connsiteY14" fmla="*/ 866584 h 1039905"/>
                  <a:gd name="connsiteX15" fmla="*/ 0 w 2196355"/>
                  <a:gd name="connsiteY15" fmla="*/ 513020 h 1039905"/>
                  <a:gd name="connsiteX16" fmla="*/ 0 w 2196355"/>
                  <a:gd name="connsiteY16" fmla="*/ 173321 h 103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96355" h="1039905" extrusionOk="0">
                    <a:moveTo>
                      <a:pt x="0" y="173321"/>
                    </a:moveTo>
                    <a:cubicBezTo>
                      <a:pt x="21102" y="80533"/>
                      <a:pt x="82867" y="3845"/>
                      <a:pt x="173321" y="0"/>
                    </a:cubicBezTo>
                    <a:cubicBezTo>
                      <a:pt x="339691" y="-47801"/>
                      <a:pt x="508949" y="19285"/>
                      <a:pt x="654246" y="0"/>
                    </a:cubicBezTo>
                    <a:cubicBezTo>
                      <a:pt x="799544" y="-19285"/>
                      <a:pt x="943264" y="43193"/>
                      <a:pt x="1098178" y="0"/>
                    </a:cubicBezTo>
                    <a:cubicBezTo>
                      <a:pt x="1253092" y="-43193"/>
                      <a:pt x="1380186" y="7425"/>
                      <a:pt x="1542109" y="0"/>
                    </a:cubicBezTo>
                    <a:cubicBezTo>
                      <a:pt x="1704032" y="-7425"/>
                      <a:pt x="1814918" y="31184"/>
                      <a:pt x="2023034" y="0"/>
                    </a:cubicBezTo>
                    <a:cubicBezTo>
                      <a:pt x="2122527" y="17875"/>
                      <a:pt x="2176584" y="74830"/>
                      <a:pt x="2196355" y="173321"/>
                    </a:cubicBezTo>
                    <a:cubicBezTo>
                      <a:pt x="2218819" y="288568"/>
                      <a:pt x="2191099" y="373299"/>
                      <a:pt x="2196355" y="526885"/>
                    </a:cubicBezTo>
                    <a:cubicBezTo>
                      <a:pt x="2201611" y="680471"/>
                      <a:pt x="2159307" y="756423"/>
                      <a:pt x="2196355" y="866584"/>
                    </a:cubicBezTo>
                    <a:cubicBezTo>
                      <a:pt x="2188334" y="955860"/>
                      <a:pt x="2131903" y="1049866"/>
                      <a:pt x="2023034" y="1039905"/>
                    </a:cubicBezTo>
                    <a:cubicBezTo>
                      <a:pt x="1806161" y="1059920"/>
                      <a:pt x="1730419" y="1005773"/>
                      <a:pt x="1523611" y="1039905"/>
                    </a:cubicBezTo>
                    <a:cubicBezTo>
                      <a:pt x="1316803" y="1074037"/>
                      <a:pt x="1185015" y="992099"/>
                      <a:pt x="1079680" y="1039905"/>
                    </a:cubicBezTo>
                    <a:cubicBezTo>
                      <a:pt x="974345" y="1087711"/>
                      <a:pt x="801369" y="995515"/>
                      <a:pt x="654246" y="1039905"/>
                    </a:cubicBezTo>
                    <a:cubicBezTo>
                      <a:pt x="507123" y="1084295"/>
                      <a:pt x="368877" y="1008068"/>
                      <a:pt x="173321" y="1039905"/>
                    </a:cubicBezTo>
                    <a:cubicBezTo>
                      <a:pt x="78929" y="1025518"/>
                      <a:pt x="-131" y="975566"/>
                      <a:pt x="0" y="866584"/>
                    </a:cubicBezTo>
                    <a:cubicBezTo>
                      <a:pt x="-14809" y="732225"/>
                      <a:pt x="8211" y="657156"/>
                      <a:pt x="0" y="513020"/>
                    </a:cubicBezTo>
                    <a:cubicBezTo>
                      <a:pt x="-8211" y="368884"/>
                      <a:pt x="2389" y="268379"/>
                      <a:pt x="0" y="17332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66582856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AD6C9-A11B-41AC-B219-BAB18B2B613E}"/>
                  </a:ext>
                </a:extLst>
              </p:cNvPr>
              <p:cNvSpPr txBox="1"/>
              <p:nvPr/>
            </p:nvSpPr>
            <p:spPr>
              <a:xfrm>
                <a:off x="6311153" y="1460810"/>
                <a:ext cx="1766047" cy="617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Drone</a:t>
                </a:r>
                <a:endParaRPr lang="ru-RU" sz="3200" dirty="0"/>
              </a:p>
            </p:txBody>
          </p:sp>
        </p:grp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B1AB3B-744E-490A-893F-E8380292B6E7}"/>
                </a:ext>
              </a:extLst>
            </p:cNvPr>
            <p:cNvCxnSpPr/>
            <p:nvPr/>
          </p:nvCxnSpPr>
          <p:spPr>
            <a:xfrm>
              <a:off x="5531224" y="1911739"/>
              <a:ext cx="0" cy="245639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B1AC6E8-5ACC-42EA-A9B6-E6D17355A10C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530585" y="1911740"/>
              <a:ext cx="5654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33E29-B5F7-46C8-80FB-C7C1161D5E92}"/>
                </a:ext>
              </a:extLst>
            </p:cNvPr>
            <p:cNvSpPr txBox="1"/>
            <p:nvPr/>
          </p:nvSpPr>
          <p:spPr>
            <a:xfrm>
              <a:off x="6249680" y="2769498"/>
              <a:ext cx="110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ru-RU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update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2AD43-BA2D-4586-93B4-9881951F9919}"/>
                </a:ext>
              </a:extLst>
            </p:cNvPr>
            <p:cNvSpPr txBox="1"/>
            <p:nvPr/>
          </p:nvSpPr>
          <p:spPr>
            <a:xfrm>
              <a:off x="6249680" y="3429000"/>
              <a:ext cx="110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/>
                <a:t>draw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064B7-4778-45B4-B28D-61F579D66BD7}"/>
                </a:ext>
              </a:extLst>
            </p:cNvPr>
            <p:cNvSpPr txBox="1"/>
            <p:nvPr/>
          </p:nvSpPr>
          <p:spPr>
            <a:xfrm>
              <a:off x="6249679" y="4135247"/>
              <a:ext cx="141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g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et_hitbox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0BB3878-7972-4E59-A6CE-BE553DF547F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530585" y="295416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F443218D-DEAB-453F-9DBD-577A27853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3653411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F8B81FC-0B97-46DD-BC0A-AD1EF084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436813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B40324A9-B3BF-4080-9625-07F069FD446C}"/>
              </a:ext>
            </a:extLst>
          </p:cNvPr>
          <p:cNvGrpSpPr/>
          <p:nvPr/>
        </p:nvGrpSpPr>
        <p:grpSpPr>
          <a:xfrm>
            <a:off x="2887909" y="1502173"/>
            <a:ext cx="3188866" cy="3045966"/>
            <a:chOff x="5530584" y="1458613"/>
            <a:chExt cx="3188866" cy="3045966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AD41D6D9-1B92-4E84-94B5-17C70CE3A6E7}"/>
                </a:ext>
              </a:extLst>
            </p:cNvPr>
            <p:cNvGrpSpPr/>
            <p:nvPr/>
          </p:nvGrpSpPr>
          <p:grpSpPr>
            <a:xfrm>
              <a:off x="6095999" y="1458613"/>
              <a:ext cx="2184177" cy="906253"/>
              <a:chOff x="6096000" y="1264024"/>
              <a:chExt cx="3057856" cy="1039905"/>
            </a:xfrm>
          </p:grpSpPr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880AE0E8-18CC-4514-B703-FF635D25BAF0}"/>
                  </a:ext>
                </a:extLst>
              </p:cNvPr>
              <p:cNvSpPr/>
              <p:nvPr/>
            </p:nvSpPr>
            <p:spPr>
              <a:xfrm>
                <a:off x="6096000" y="1264024"/>
                <a:ext cx="3057856" cy="1039905"/>
              </a:xfrm>
              <a:custGeom>
                <a:avLst/>
                <a:gdLst>
                  <a:gd name="connsiteX0" fmla="*/ 0 w 3057856"/>
                  <a:gd name="connsiteY0" fmla="*/ 173321 h 1039905"/>
                  <a:gd name="connsiteX1" fmla="*/ 173321 w 3057856"/>
                  <a:gd name="connsiteY1" fmla="*/ 0 h 1039905"/>
                  <a:gd name="connsiteX2" fmla="*/ 742676 w 3057856"/>
                  <a:gd name="connsiteY2" fmla="*/ 0 h 1039905"/>
                  <a:gd name="connsiteX3" fmla="*/ 1257807 w 3057856"/>
                  <a:gd name="connsiteY3" fmla="*/ 0 h 1039905"/>
                  <a:gd name="connsiteX4" fmla="*/ 1772937 w 3057856"/>
                  <a:gd name="connsiteY4" fmla="*/ 0 h 1039905"/>
                  <a:gd name="connsiteX5" fmla="*/ 2288068 w 3057856"/>
                  <a:gd name="connsiteY5" fmla="*/ 0 h 1039905"/>
                  <a:gd name="connsiteX6" fmla="*/ 2884535 w 3057856"/>
                  <a:gd name="connsiteY6" fmla="*/ 0 h 1039905"/>
                  <a:gd name="connsiteX7" fmla="*/ 3057856 w 3057856"/>
                  <a:gd name="connsiteY7" fmla="*/ 173321 h 1039905"/>
                  <a:gd name="connsiteX8" fmla="*/ 3057856 w 3057856"/>
                  <a:gd name="connsiteY8" fmla="*/ 526885 h 1039905"/>
                  <a:gd name="connsiteX9" fmla="*/ 3057856 w 3057856"/>
                  <a:gd name="connsiteY9" fmla="*/ 866584 h 1039905"/>
                  <a:gd name="connsiteX10" fmla="*/ 2884535 w 3057856"/>
                  <a:gd name="connsiteY10" fmla="*/ 1039905 h 1039905"/>
                  <a:gd name="connsiteX11" fmla="*/ 2396516 w 3057856"/>
                  <a:gd name="connsiteY11" fmla="*/ 1039905 h 1039905"/>
                  <a:gd name="connsiteX12" fmla="*/ 1908498 w 3057856"/>
                  <a:gd name="connsiteY12" fmla="*/ 1039905 h 1039905"/>
                  <a:gd name="connsiteX13" fmla="*/ 1447592 w 3057856"/>
                  <a:gd name="connsiteY13" fmla="*/ 1039905 h 1039905"/>
                  <a:gd name="connsiteX14" fmla="*/ 959573 w 3057856"/>
                  <a:gd name="connsiteY14" fmla="*/ 1039905 h 1039905"/>
                  <a:gd name="connsiteX15" fmla="*/ 173321 w 3057856"/>
                  <a:gd name="connsiteY15" fmla="*/ 1039905 h 1039905"/>
                  <a:gd name="connsiteX16" fmla="*/ 0 w 3057856"/>
                  <a:gd name="connsiteY16" fmla="*/ 866584 h 1039905"/>
                  <a:gd name="connsiteX17" fmla="*/ 0 w 3057856"/>
                  <a:gd name="connsiteY17" fmla="*/ 519953 h 1039905"/>
                  <a:gd name="connsiteX18" fmla="*/ 0 w 3057856"/>
                  <a:gd name="connsiteY18" fmla="*/ 173321 h 103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57856" h="1039905" extrusionOk="0">
                    <a:moveTo>
                      <a:pt x="0" y="173321"/>
                    </a:moveTo>
                    <a:cubicBezTo>
                      <a:pt x="21102" y="80533"/>
                      <a:pt x="82867" y="3845"/>
                      <a:pt x="173321" y="0"/>
                    </a:cubicBezTo>
                    <a:cubicBezTo>
                      <a:pt x="316037" y="-4293"/>
                      <a:pt x="591672" y="9370"/>
                      <a:pt x="742676" y="0"/>
                    </a:cubicBezTo>
                    <a:cubicBezTo>
                      <a:pt x="893681" y="-9370"/>
                      <a:pt x="1006728" y="16205"/>
                      <a:pt x="1257807" y="0"/>
                    </a:cubicBezTo>
                    <a:cubicBezTo>
                      <a:pt x="1508886" y="-16205"/>
                      <a:pt x="1664912" y="30697"/>
                      <a:pt x="1772937" y="0"/>
                    </a:cubicBezTo>
                    <a:cubicBezTo>
                      <a:pt x="1880962" y="-30697"/>
                      <a:pt x="2114401" y="56808"/>
                      <a:pt x="2288068" y="0"/>
                    </a:cubicBezTo>
                    <a:cubicBezTo>
                      <a:pt x="2461735" y="-56808"/>
                      <a:pt x="2745635" y="61152"/>
                      <a:pt x="2884535" y="0"/>
                    </a:cubicBezTo>
                    <a:cubicBezTo>
                      <a:pt x="2985957" y="15341"/>
                      <a:pt x="3047060" y="100686"/>
                      <a:pt x="3057856" y="173321"/>
                    </a:cubicBezTo>
                    <a:cubicBezTo>
                      <a:pt x="3090287" y="278657"/>
                      <a:pt x="3045506" y="384835"/>
                      <a:pt x="3057856" y="526885"/>
                    </a:cubicBezTo>
                    <a:cubicBezTo>
                      <a:pt x="3070206" y="668935"/>
                      <a:pt x="3037013" y="723261"/>
                      <a:pt x="3057856" y="866584"/>
                    </a:cubicBezTo>
                    <a:cubicBezTo>
                      <a:pt x="3054954" y="989865"/>
                      <a:pt x="2981127" y="1037076"/>
                      <a:pt x="2884535" y="1039905"/>
                    </a:cubicBezTo>
                    <a:cubicBezTo>
                      <a:pt x="2683311" y="1083417"/>
                      <a:pt x="2573478" y="1019202"/>
                      <a:pt x="2396516" y="1039905"/>
                    </a:cubicBezTo>
                    <a:cubicBezTo>
                      <a:pt x="2219554" y="1060608"/>
                      <a:pt x="2034641" y="1021782"/>
                      <a:pt x="1908498" y="1039905"/>
                    </a:cubicBezTo>
                    <a:cubicBezTo>
                      <a:pt x="1782355" y="1058028"/>
                      <a:pt x="1644142" y="999652"/>
                      <a:pt x="1447592" y="1039905"/>
                    </a:cubicBezTo>
                    <a:cubicBezTo>
                      <a:pt x="1251042" y="1080158"/>
                      <a:pt x="1194633" y="1023625"/>
                      <a:pt x="959573" y="1039905"/>
                    </a:cubicBezTo>
                    <a:cubicBezTo>
                      <a:pt x="724513" y="1056185"/>
                      <a:pt x="479761" y="973234"/>
                      <a:pt x="173321" y="1039905"/>
                    </a:cubicBezTo>
                    <a:cubicBezTo>
                      <a:pt x="82110" y="1028900"/>
                      <a:pt x="2708" y="938134"/>
                      <a:pt x="0" y="866584"/>
                    </a:cubicBezTo>
                    <a:cubicBezTo>
                      <a:pt x="-21110" y="760606"/>
                      <a:pt x="12771" y="690754"/>
                      <a:pt x="0" y="519953"/>
                    </a:cubicBezTo>
                    <a:cubicBezTo>
                      <a:pt x="-12771" y="349152"/>
                      <a:pt x="9119" y="329688"/>
                      <a:pt x="0" y="17332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66582856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F4881DD-B79F-4E3E-8F28-C38E46E251E7}"/>
                  </a:ext>
                </a:extLst>
              </p:cNvPr>
              <p:cNvSpPr txBox="1"/>
              <p:nvPr/>
            </p:nvSpPr>
            <p:spPr>
              <a:xfrm>
                <a:off x="6452337" y="1460809"/>
                <a:ext cx="2425407" cy="67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Obstacle</a:t>
                </a:r>
                <a:endParaRPr lang="ru-RU" sz="3200" dirty="0"/>
              </a:p>
            </p:txBody>
          </p:sp>
        </p:grp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F67C59B0-46C7-4BE7-9298-4F4D0C0B4998}"/>
                </a:ext>
              </a:extLst>
            </p:cNvPr>
            <p:cNvCxnSpPr/>
            <p:nvPr/>
          </p:nvCxnSpPr>
          <p:spPr>
            <a:xfrm>
              <a:off x="5531224" y="1911739"/>
              <a:ext cx="0" cy="245639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67188C68-AB99-41B2-8B0C-86A6E23A7F9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530585" y="1911740"/>
              <a:ext cx="5654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93DD4-F13F-4CFB-BBFF-6F74BFE7E527}"/>
                </a:ext>
              </a:extLst>
            </p:cNvPr>
            <p:cNvSpPr txBox="1"/>
            <p:nvPr/>
          </p:nvSpPr>
          <p:spPr>
            <a:xfrm>
              <a:off x="6249680" y="2769498"/>
              <a:ext cx="110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/>
                <a:t>draw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ADDCCC-23CB-43C3-9A98-D23674AC95AA}"/>
                </a:ext>
              </a:extLst>
            </p:cNvPr>
            <p:cNvSpPr txBox="1"/>
            <p:nvPr/>
          </p:nvSpPr>
          <p:spPr>
            <a:xfrm>
              <a:off x="6249679" y="3429000"/>
              <a:ext cx="2469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c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heck_collision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</a:t>
              </a:r>
              <a:r>
                <a:rPr kumimoji="0" lang="en-US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drone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)</a:t>
              </a:r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F85B4-3399-4360-BC1A-9E462568872C}"/>
                </a:ext>
              </a:extLst>
            </p:cNvPr>
            <p:cNvSpPr txBox="1"/>
            <p:nvPr/>
          </p:nvSpPr>
          <p:spPr>
            <a:xfrm>
              <a:off x="6249679" y="4135247"/>
              <a:ext cx="141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g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et_hitbox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FC3A5CB5-4975-43D9-A18A-98D1BA54DFC4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5530585" y="295416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83B192A-2ABC-4043-8BE5-E8C70106A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3653411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8405153-FAF8-47B3-809B-260D69E8D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436813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45D824F-785E-4300-A1EA-9A1C0EA9FA53}"/>
              </a:ext>
            </a:extLst>
          </p:cNvPr>
          <p:cNvGrpSpPr/>
          <p:nvPr/>
        </p:nvGrpSpPr>
        <p:grpSpPr>
          <a:xfrm>
            <a:off x="5889190" y="1550695"/>
            <a:ext cx="3188866" cy="3514364"/>
            <a:chOff x="5530584" y="1458613"/>
            <a:chExt cx="3188866" cy="3514364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156CEE50-8268-4927-958D-A92A73BDC672}"/>
                </a:ext>
              </a:extLst>
            </p:cNvPr>
            <p:cNvGrpSpPr/>
            <p:nvPr/>
          </p:nvGrpSpPr>
          <p:grpSpPr>
            <a:xfrm>
              <a:off x="6095999" y="1458613"/>
              <a:ext cx="2184177" cy="906253"/>
              <a:chOff x="6096000" y="1264024"/>
              <a:chExt cx="3057856" cy="1039905"/>
            </a:xfrm>
          </p:grpSpPr>
          <p:sp>
            <p:nvSpPr>
              <p:cNvPr id="39" name="Прямоугольник: скругленные углы 38">
                <a:extLst>
                  <a:ext uri="{FF2B5EF4-FFF2-40B4-BE49-F238E27FC236}">
                    <a16:creationId xmlns:a16="http://schemas.microsoft.com/office/drawing/2014/main" id="{D1212F3E-E818-48D7-B8A3-CAFF342D8AE9}"/>
                  </a:ext>
                </a:extLst>
              </p:cNvPr>
              <p:cNvSpPr/>
              <p:nvPr/>
            </p:nvSpPr>
            <p:spPr>
              <a:xfrm>
                <a:off x="6096000" y="1264024"/>
                <a:ext cx="3057856" cy="1039905"/>
              </a:xfrm>
              <a:custGeom>
                <a:avLst/>
                <a:gdLst>
                  <a:gd name="connsiteX0" fmla="*/ 0 w 3057856"/>
                  <a:gd name="connsiteY0" fmla="*/ 173321 h 1039905"/>
                  <a:gd name="connsiteX1" fmla="*/ 173321 w 3057856"/>
                  <a:gd name="connsiteY1" fmla="*/ 0 h 1039905"/>
                  <a:gd name="connsiteX2" fmla="*/ 742676 w 3057856"/>
                  <a:gd name="connsiteY2" fmla="*/ 0 h 1039905"/>
                  <a:gd name="connsiteX3" fmla="*/ 1257807 w 3057856"/>
                  <a:gd name="connsiteY3" fmla="*/ 0 h 1039905"/>
                  <a:gd name="connsiteX4" fmla="*/ 1772937 w 3057856"/>
                  <a:gd name="connsiteY4" fmla="*/ 0 h 1039905"/>
                  <a:gd name="connsiteX5" fmla="*/ 2288068 w 3057856"/>
                  <a:gd name="connsiteY5" fmla="*/ 0 h 1039905"/>
                  <a:gd name="connsiteX6" fmla="*/ 2884535 w 3057856"/>
                  <a:gd name="connsiteY6" fmla="*/ 0 h 1039905"/>
                  <a:gd name="connsiteX7" fmla="*/ 3057856 w 3057856"/>
                  <a:gd name="connsiteY7" fmla="*/ 173321 h 1039905"/>
                  <a:gd name="connsiteX8" fmla="*/ 3057856 w 3057856"/>
                  <a:gd name="connsiteY8" fmla="*/ 526885 h 1039905"/>
                  <a:gd name="connsiteX9" fmla="*/ 3057856 w 3057856"/>
                  <a:gd name="connsiteY9" fmla="*/ 866584 h 1039905"/>
                  <a:gd name="connsiteX10" fmla="*/ 2884535 w 3057856"/>
                  <a:gd name="connsiteY10" fmla="*/ 1039905 h 1039905"/>
                  <a:gd name="connsiteX11" fmla="*/ 2396516 w 3057856"/>
                  <a:gd name="connsiteY11" fmla="*/ 1039905 h 1039905"/>
                  <a:gd name="connsiteX12" fmla="*/ 1908498 w 3057856"/>
                  <a:gd name="connsiteY12" fmla="*/ 1039905 h 1039905"/>
                  <a:gd name="connsiteX13" fmla="*/ 1447592 w 3057856"/>
                  <a:gd name="connsiteY13" fmla="*/ 1039905 h 1039905"/>
                  <a:gd name="connsiteX14" fmla="*/ 959573 w 3057856"/>
                  <a:gd name="connsiteY14" fmla="*/ 1039905 h 1039905"/>
                  <a:gd name="connsiteX15" fmla="*/ 173321 w 3057856"/>
                  <a:gd name="connsiteY15" fmla="*/ 1039905 h 1039905"/>
                  <a:gd name="connsiteX16" fmla="*/ 0 w 3057856"/>
                  <a:gd name="connsiteY16" fmla="*/ 866584 h 1039905"/>
                  <a:gd name="connsiteX17" fmla="*/ 0 w 3057856"/>
                  <a:gd name="connsiteY17" fmla="*/ 519953 h 1039905"/>
                  <a:gd name="connsiteX18" fmla="*/ 0 w 3057856"/>
                  <a:gd name="connsiteY18" fmla="*/ 173321 h 103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57856" h="1039905" extrusionOk="0">
                    <a:moveTo>
                      <a:pt x="0" y="173321"/>
                    </a:moveTo>
                    <a:cubicBezTo>
                      <a:pt x="21102" y="80533"/>
                      <a:pt x="82867" y="3845"/>
                      <a:pt x="173321" y="0"/>
                    </a:cubicBezTo>
                    <a:cubicBezTo>
                      <a:pt x="316037" y="-4293"/>
                      <a:pt x="591672" y="9370"/>
                      <a:pt x="742676" y="0"/>
                    </a:cubicBezTo>
                    <a:cubicBezTo>
                      <a:pt x="893681" y="-9370"/>
                      <a:pt x="1006728" y="16205"/>
                      <a:pt x="1257807" y="0"/>
                    </a:cubicBezTo>
                    <a:cubicBezTo>
                      <a:pt x="1508886" y="-16205"/>
                      <a:pt x="1664912" y="30697"/>
                      <a:pt x="1772937" y="0"/>
                    </a:cubicBezTo>
                    <a:cubicBezTo>
                      <a:pt x="1880962" y="-30697"/>
                      <a:pt x="2114401" y="56808"/>
                      <a:pt x="2288068" y="0"/>
                    </a:cubicBezTo>
                    <a:cubicBezTo>
                      <a:pt x="2461735" y="-56808"/>
                      <a:pt x="2745635" y="61152"/>
                      <a:pt x="2884535" y="0"/>
                    </a:cubicBezTo>
                    <a:cubicBezTo>
                      <a:pt x="2985957" y="15341"/>
                      <a:pt x="3047060" y="100686"/>
                      <a:pt x="3057856" y="173321"/>
                    </a:cubicBezTo>
                    <a:cubicBezTo>
                      <a:pt x="3090287" y="278657"/>
                      <a:pt x="3045506" y="384835"/>
                      <a:pt x="3057856" y="526885"/>
                    </a:cubicBezTo>
                    <a:cubicBezTo>
                      <a:pt x="3070206" y="668935"/>
                      <a:pt x="3037013" y="723261"/>
                      <a:pt x="3057856" y="866584"/>
                    </a:cubicBezTo>
                    <a:cubicBezTo>
                      <a:pt x="3054954" y="989865"/>
                      <a:pt x="2981127" y="1037076"/>
                      <a:pt x="2884535" y="1039905"/>
                    </a:cubicBezTo>
                    <a:cubicBezTo>
                      <a:pt x="2683311" y="1083417"/>
                      <a:pt x="2573478" y="1019202"/>
                      <a:pt x="2396516" y="1039905"/>
                    </a:cubicBezTo>
                    <a:cubicBezTo>
                      <a:pt x="2219554" y="1060608"/>
                      <a:pt x="2034641" y="1021782"/>
                      <a:pt x="1908498" y="1039905"/>
                    </a:cubicBezTo>
                    <a:cubicBezTo>
                      <a:pt x="1782355" y="1058028"/>
                      <a:pt x="1644142" y="999652"/>
                      <a:pt x="1447592" y="1039905"/>
                    </a:cubicBezTo>
                    <a:cubicBezTo>
                      <a:pt x="1251042" y="1080158"/>
                      <a:pt x="1194633" y="1023625"/>
                      <a:pt x="959573" y="1039905"/>
                    </a:cubicBezTo>
                    <a:cubicBezTo>
                      <a:pt x="724513" y="1056185"/>
                      <a:pt x="479761" y="973234"/>
                      <a:pt x="173321" y="1039905"/>
                    </a:cubicBezTo>
                    <a:cubicBezTo>
                      <a:pt x="82110" y="1028900"/>
                      <a:pt x="2708" y="938134"/>
                      <a:pt x="0" y="866584"/>
                    </a:cubicBezTo>
                    <a:cubicBezTo>
                      <a:pt x="-21110" y="760606"/>
                      <a:pt x="12771" y="690754"/>
                      <a:pt x="0" y="519953"/>
                    </a:cubicBezTo>
                    <a:cubicBezTo>
                      <a:pt x="-12771" y="349152"/>
                      <a:pt x="9119" y="329688"/>
                      <a:pt x="0" y="17332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66582856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D0429E-5727-4AF0-B52F-A5608DB672F2}"/>
                  </a:ext>
                </a:extLst>
              </p:cNvPr>
              <p:cNvSpPr txBox="1"/>
              <p:nvPr/>
            </p:nvSpPr>
            <p:spPr>
              <a:xfrm>
                <a:off x="6112986" y="1449240"/>
                <a:ext cx="2900126" cy="67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/>
                  <a:t>CheckPoint</a:t>
                </a:r>
                <a:endParaRPr lang="ru-RU" sz="3200" dirty="0"/>
              </a:p>
            </p:txBody>
          </p:sp>
        </p:grp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F36AE326-B4BA-4E8F-81E6-A8596F6D1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1911739"/>
              <a:ext cx="640" cy="3061238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6C4AA31D-87EA-485C-B46C-471EEB98F76E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5530585" y="1911740"/>
              <a:ext cx="5654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F7316A-7857-4FFA-ACA3-95C03D237286}"/>
                </a:ext>
              </a:extLst>
            </p:cNvPr>
            <p:cNvSpPr txBox="1"/>
            <p:nvPr/>
          </p:nvSpPr>
          <p:spPr>
            <a:xfrm>
              <a:off x="6249680" y="2769498"/>
              <a:ext cx="110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/>
                <a:t>draw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D32CE5-CD5D-4E14-A3A5-DB83F2E90AD4}"/>
                </a:ext>
              </a:extLst>
            </p:cNvPr>
            <p:cNvSpPr txBox="1"/>
            <p:nvPr/>
          </p:nvSpPr>
          <p:spPr>
            <a:xfrm>
              <a:off x="6249679" y="3429000"/>
              <a:ext cx="2469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c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heck_collision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</a:t>
              </a:r>
              <a:r>
                <a:rPr kumimoji="0" lang="en-US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drone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)</a:t>
              </a:r>
              <a:endParaRPr lang="ru-R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E16EFC-42F7-4728-B4E9-B06DFFAEE003}"/>
                </a:ext>
              </a:extLst>
            </p:cNvPr>
            <p:cNvSpPr txBox="1"/>
            <p:nvPr/>
          </p:nvSpPr>
          <p:spPr>
            <a:xfrm>
              <a:off x="6249679" y="4135247"/>
              <a:ext cx="141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g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et_hitbox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E1D0888-94E9-4CC7-80F1-F5CE093A9F5F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5530585" y="295416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5E9F1305-663D-42D6-BAE0-FF4D157CC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3653411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D2B4359-3A41-4E1F-A08F-EEB602790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436813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FC4A19E-1798-4D14-AF78-686C27AB7B74}"/>
              </a:ext>
            </a:extLst>
          </p:cNvPr>
          <p:cNvGrpSpPr/>
          <p:nvPr/>
        </p:nvGrpSpPr>
        <p:grpSpPr>
          <a:xfrm>
            <a:off x="9003134" y="1550695"/>
            <a:ext cx="3188866" cy="3045966"/>
            <a:chOff x="5530584" y="1458613"/>
            <a:chExt cx="3188866" cy="3045966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8B19BAC0-3F4E-4AFA-97BA-7F908C9F0F93}"/>
                </a:ext>
              </a:extLst>
            </p:cNvPr>
            <p:cNvGrpSpPr/>
            <p:nvPr/>
          </p:nvGrpSpPr>
          <p:grpSpPr>
            <a:xfrm>
              <a:off x="6095999" y="1458613"/>
              <a:ext cx="2184177" cy="906253"/>
              <a:chOff x="6096000" y="1264024"/>
              <a:chExt cx="3057856" cy="1039905"/>
            </a:xfrm>
          </p:grpSpPr>
          <p:sp>
            <p:nvSpPr>
              <p:cNvPr id="51" name="Прямоугольник: скругленные углы 50">
                <a:extLst>
                  <a:ext uri="{FF2B5EF4-FFF2-40B4-BE49-F238E27FC236}">
                    <a16:creationId xmlns:a16="http://schemas.microsoft.com/office/drawing/2014/main" id="{A8BEA3B2-0EEA-41AC-B8AA-44ECC9E03F42}"/>
                  </a:ext>
                </a:extLst>
              </p:cNvPr>
              <p:cNvSpPr/>
              <p:nvPr/>
            </p:nvSpPr>
            <p:spPr>
              <a:xfrm>
                <a:off x="6096000" y="1264024"/>
                <a:ext cx="3057856" cy="1039905"/>
              </a:xfrm>
              <a:custGeom>
                <a:avLst/>
                <a:gdLst>
                  <a:gd name="connsiteX0" fmla="*/ 0 w 3057856"/>
                  <a:gd name="connsiteY0" fmla="*/ 173321 h 1039905"/>
                  <a:gd name="connsiteX1" fmla="*/ 173321 w 3057856"/>
                  <a:gd name="connsiteY1" fmla="*/ 0 h 1039905"/>
                  <a:gd name="connsiteX2" fmla="*/ 742676 w 3057856"/>
                  <a:gd name="connsiteY2" fmla="*/ 0 h 1039905"/>
                  <a:gd name="connsiteX3" fmla="*/ 1257807 w 3057856"/>
                  <a:gd name="connsiteY3" fmla="*/ 0 h 1039905"/>
                  <a:gd name="connsiteX4" fmla="*/ 1772937 w 3057856"/>
                  <a:gd name="connsiteY4" fmla="*/ 0 h 1039905"/>
                  <a:gd name="connsiteX5" fmla="*/ 2288068 w 3057856"/>
                  <a:gd name="connsiteY5" fmla="*/ 0 h 1039905"/>
                  <a:gd name="connsiteX6" fmla="*/ 2884535 w 3057856"/>
                  <a:gd name="connsiteY6" fmla="*/ 0 h 1039905"/>
                  <a:gd name="connsiteX7" fmla="*/ 3057856 w 3057856"/>
                  <a:gd name="connsiteY7" fmla="*/ 173321 h 1039905"/>
                  <a:gd name="connsiteX8" fmla="*/ 3057856 w 3057856"/>
                  <a:gd name="connsiteY8" fmla="*/ 526885 h 1039905"/>
                  <a:gd name="connsiteX9" fmla="*/ 3057856 w 3057856"/>
                  <a:gd name="connsiteY9" fmla="*/ 866584 h 1039905"/>
                  <a:gd name="connsiteX10" fmla="*/ 2884535 w 3057856"/>
                  <a:gd name="connsiteY10" fmla="*/ 1039905 h 1039905"/>
                  <a:gd name="connsiteX11" fmla="*/ 2396516 w 3057856"/>
                  <a:gd name="connsiteY11" fmla="*/ 1039905 h 1039905"/>
                  <a:gd name="connsiteX12" fmla="*/ 1908498 w 3057856"/>
                  <a:gd name="connsiteY12" fmla="*/ 1039905 h 1039905"/>
                  <a:gd name="connsiteX13" fmla="*/ 1447592 w 3057856"/>
                  <a:gd name="connsiteY13" fmla="*/ 1039905 h 1039905"/>
                  <a:gd name="connsiteX14" fmla="*/ 959573 w 3057856"/>
                  <a:gd name="connsiteY14" fmla="*/ 1039905 h 1039905"/>
                  <a:gd name="connsiteX15" fmla="*/ 173321 w 3057856"/>
                  <a:gd name="connsiteY15" fmla="*/ 1039905 h 1039905"/>
                  <a:gd name="connsiteX16" fmla="*/ 0 w 3057856"/>
                  <a:gd name="connsiteY16" fmla="*/ 866584 h 1039905"/>
                  <a:gd name="connsiteX17" fmla="*/ 0 w 3057856"/>
                  <a:gd name="connsiteY17" fmla="*/ 519953 h 1039905"/>
                  <a:gd name="connsiteX18" fmla="*/ 0 w 3057856"/>
                  <a:gd name="connsiteY18" fmla="*/ 173321 h 103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57856" h="1039905" extrusionOk="0">
                    <a:moveTo>
                      <a:pt x="0" y="173321"/>
                    </a:moveTo>
                    <a:cubicBezTo>
                      <a:pt x="21102" y="80533"/>
                      <a:pt x="82867" y="3845"/>
                      <a:pt x="173321" y="0"/>
                    </a:cubicBezTo>
                    <a:cubicBezTo>
                      <a:pt x="316037" y="-4293"/>
                      <a:pt x="591672" y="9370"/>
                      <a:pt x="742676" y="0"/>
                    </a:cubicBezTo>
                    <a:cubicBezTo>
                      <a:pt x="893681" y="-9370"/>
                      <a:pt x="1006728" y="16205"/>
                      <a:pt x="1257807" y="0"/>
                    </a:cubicBezTo>
                    <a:cubicBezTo>
                      <a:pt x="1508886" y="-16205"/>
                      <a:pt x="1664912" y="30697"/>
                      <a:pt x="1772937" y="0"/>
                    </a:cubicBezTo>
                    <a:cubicBezTo>
                      <a:pt x="1880962" y="-30697"/>
                      <a:pt x="2114401" y="56808"/>
                      <a:pt x="2288068" y="0"/>
                    </a:cubicBezTo>
                    <a:cubicBezTo>
                      <a:pt x="2461735" y="-56808"/>
                      <a:pt x="2745635" y="61152"/>
                      <a:pt x="2884535" y="0"/>
                    </a:cubicBezTo>
                    <a:cubicBezTo>
                      <a:pt x="2985957" y="15341"/>
                      <a:pt x="3047060" y="100686"/>
                      <a:pt x="3057856" y="173321"/>
                    </a:cubicBezTo>
                    <a:cubicBezTo>
                      <a:pt x="3090287" y="278657"/>
                      <a:pt x="3045506" y="384835"/>
                      <a:pt x="3057856" y="526885"/>
                    </a:cubicBezTo>
                    <a:cubicBezTo>
                      <a:pt x="3070206" y="668935"/>
                      <a:pt x="3037013" y="723261"/>
                      <a:pt x="3057856" y="866584"/>
                    </a:cubicBezTo>
                    <a:cubicBezTo>
                      <a:pt x="3054954" y="989865"/>
                      <a:pt x="2981127" y="1037076"/>
                      <a:pt x="2884535" y="1039905"/>
                    </a:cubicBezTo>
                    <a:cubicBezTo>
                      <a:pt x="2683311" y="1083417"/>
                      <a:pt x="2573478" y="1019202"/>
                      <a:pt x="2396516" y="1039905"/>
                    </a:cubicBezTo>
                    <a:cubicBezTo>
                      <a:pt x="2219554" y="1060608"/>
                      <a:pt x="2034641" y="1021782"/>
                      <a:pt x="1908498" y="1039905"/>
                    </a:cubicBezTo>
                    <a:cubicBezTo>
                      <a:pt x="1782355" y="1058028"/>
                      <a:pt x="1644142" y="999652"/>
                      <a:pt x="1447592" y="1039905"/>
                    </a:cubicBezTo>
                    <a:cubicBezTo>
                      <a:pt x="1251042" y="1080158"/>
                      <a:pt x="1194633" y="1023625"/>
                      <a:pt x="959573" y="1039905"/>
                    </a:cubicBezTo>
                    <a:cubicBezTo>
                      <a:pt x="724513" y="1056185"/>
                      <a:pt x="479761" y="973234"/>
                      <a:pt x="173321" y="1039905"/>
                    </a:cubicBezTo>
                    <a:cubicBezTo>
                      <a:pt x="82110" y="1028900"/>
                      <a:pt x="2708" y="938134"/>
                      <a:pt x="0" y="866584"/>
                    </a:cubicBezTo>
                    <a:cubicBezTo>
                      <a:pt x="-21110" y="760606"/>
                      <a:pt x="12771" y="690754"/>
                      <a:pt x="0" y="519953"/>
                    </a:cubicBezTo>
                    <a:cubicBezTo>
                      <a:pt x="-12771" y="349152"/>
                      <a:pt x="9119" y="329688"/>
                      <a:pt x="0" y="17332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66582856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93C9EC4-A46E-457E-BBE8-B5C5AE2EE447}"/>
                  </a:ext>
                </a:extLst>
              </p:cNvPr>
              <p:cNvSpPr txBox="1"/>
              <p:nvPr/>
            </p:nvSpPr>
            <p:spPr>
              <a:xfrm>
                <a:off x="6221513" y="1449240"/>
                <a:ext cx="2852565" cy="67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Turbulence</a:t>
                </a:r>
                <a:endParaRPr lang="ru-RU" sz="3200" dirty="0"/>
              </a:p>
            </p:txBody>
          </p:sp>
        </p:grp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6AF904C2-2E47-4259-A3EF-D1E9B443A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1911739"/>
              <a:ext cx="640" cy="2456395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3F9B269A-8B5D-4141-A762-43BD5110C406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5530585" y="1911740"/>
              <a:ext cx="5654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B7DC45-7C92-4DB0-B5A8-18D39E44B395}"/>
                </a:ext>
              </a:extLst>
            </p:cNvPr>
            <p:cNvSpPr txBox="1"/>
            <p:nvPr/>
          </p:nvSpPr>
          <p:spPr>
            <a:xfrm>
              <a:off x="6249680" y="2769498"/>
              <a:ext cx="1101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/>
                <a:t>draw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2AE259-7634-40ED-8AD5-694C5F2BF746}"/>
                </a:ext>
              </a:extLst>
            </p:cNvPr>
            <p:cNvSpPr txBox="1"/>
            <p:nvPr/>
          </p:nvSpPr>
          <p:spPr>
            <a:xfrm>
              <a:off x="6249679" y="3429000"/>
              <a:ext cx="2469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apply_effect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</a:t>
              </a:r>
              <a:r>
                <a:rPr kumimoji="0" lang="en-US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drone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)</a:t>
              </a:r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313B4E-5ED2-4288-973A-B409E5EA1C91}"/>
                </a:ext>
              </a:extLst>
            </p:cNvPr>
            <p:cNvSpPr txBox="1"/>
            <p:nvPr/>
          </p:nvSpPr>
          <p:spPr>
            <a:xfrm>
              <a:off x="6249679" y="4135247"/>
              <a:ext cx="141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ru-RU" b="1" dirty="0" err="1"/>
                <a:t>g</a:t>
              </a:r>
              <a:r>
                <a:rPr kumimoji="0" lang="en-US" altLang="ru-RU" sz="18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et_hitbox</a:t>
              </a:r>
              <a:r>
                <a:rPr kumimoji="0" lang="ru-RU" altLang="ru-RU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()</a:t>
              </a:r>
              <a:endParaRPr lang="ru-RU" dirty="0"/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D8DBEE5-3F9C-4CDE-AF2F-A079B08143B8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>
              <a:off x="5530585" y="2954164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C7EB01D9-9CC7-4AA8-A6B8-830510427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3653411"/>
              <a:ext cx="719095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E3195B4C-2ACD-4006-836B-105A8D3E5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584" y="4368134"/>
              <a:ext cx="7190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61C86AC2-D8C1-47C7-9159-399B54E141C2}"/>
              </a:ext>
            </a:extLst>
          </p:cNvPr>
          <p:cNvCxnSpPr>
            <a:cxnSpLocks/>
          </p:cNvCxnSpPr>
          <p:nvPr/>
        </p:nvCxnSpPr>
        <p:spPr>
          <a:xfrm flipH="1">
            <a:off x="5889189" y="5065059"/>
            <a:ext cx="71909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08BB01D-1054-4FCC-827A-C8EF78ED61CA}"/>
              </a:ext>
            </a:extLst>
          </p:cNvPr>
          <p:cNvSpPr txBox="1"/>
          <p:nvPr/>
        </p:nvSpPr>
        <p:spPr>
          <a:xfrm>
            <a:off x="6608284" y="4880393"/>
            <a:ext cx="2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draw_with_camera</a:t>
            </a:r>
            <a:r>
              <a:rPr lang="en-US" b="1" dirty="0"/>
              <a:t>()</a:t>
            </a:r>
            <a:endParaRPr lang="ru-RU" b="1" dirty="0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F2CEFC71-D824-4297-B7D0-AD29E423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9" y="4902700"/>
            <a:ext cx="3282187" cy="184623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E97B781A-C3CB-4FAC-92CF-D697DE39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49" y="4628306"/>
            <a:ext cx="1858078" cy="22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95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E757A-870D-48CB-B04B-A9A1EDAF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81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Меню игры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52F4CA-AC7D-4256-9A4C-405326008C12}"/>
              </a:ext>
            </a:extLst>
          </p:cNvPr>
          <p:cNvSpPr/>
          <p:nvPr/>
        </p:nvSpPr>
        <p:spPr>
          <a:xfrm>
            <a:off x="1290918" y="861060"/>
            <a:ext cx="2052917" cy="1075765"/>
          </a:xfrm>
          <a:custGeom>
            <a:avLst/>
            <a:gdLst>
              <a:gd name="connsiteX0" fmla="*/ 0 w 2052917"/>
              <a:gd name="connsiteY0" fmla="*/ 537883 h 1075765"/>
              <a:gd name="connsiteX1" fmla="*/ 1026459 w 2052917"/>
              <a:gd name="connsiteY1" fmla="*/ 0 h 1075765"/>
              <a:gd name="connsiteX2" fmla="*/ 2052918 w 2052917"/>
              <a:gd name="connsiteY2" fmla="*/ 537883 h 1075765"/>
              <a:gd name="connsiteX3" fmla="*/ 1026459 w 2052917"/>
              <a:gd name="connsiteY3" fmla="*/ 1075766 h 1075765"/>
              <a:gd name="connsiteX4" fmla="*/ 0 w 2052917"/>
              <a:gd name="connsiteY4" fmla="*/ 537883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917" h="1075765" extrusionOk="0">
                <a:moveTo>
                  <a:pt x="0" y="537883"/>
                </a:moveTo>
                <a:cubicBezTo>
                  <a:pt x="-24299" y="211868"/>
                  <a:pt x="373194" y="57235"/>
                  <a:pt x="1026459" y="0"/>
                </a:cubicBezTo>
                <a:cubicBezTo>
                  <a:pt x="1559380" y="-34607"/>
                  <a:pt x="1999445" y="219710"/>
                  <a:pt x="2052918" y="537883"/>
                </a:cubicBezTo>
                <a:cubicBezTo>
                  <a:pt x="2145857" y="863362"/>
                  <a:pt x="1689936" y="1066217"/>
                  <a:pt x="1026459" y="1075766"/>
                </a:cubicBezTo>
                <a:cubicBezTo>
                  <a:pt x="432365" y="1088323"/>
                  <a:pt x="-16308" y="849457"/>
                  <a:pt x="0" y="537883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6581745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AC6D-B090-4786-BFC5-8486742A056C}"/>
              </a:ext>
            </a:extLst>
          </p:cNvPr>
          <p:cNvSpPr txBox="1"/>
          <p:nvPr/>
        </p:nvSpPr>
        <p:spPr>
          <a:xfrm>
            <a:off x="1447799" y="1168109"/>
            <a:ext cx="173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main_menu</a:t>
            </a:r>
            <a:endParaRPr lang="ru-RU" sz="24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A083DE3-8201-40D3-BA57-20A28565C815}"/>
              </a:ext>
            </a:extLst>
          </p:cNvPr>
          <p:cNvSpPr/>
          <p:nvPr/>
        </p:nvSpPr>
        <p:spPr>
          <a:xfrm>
            <a:off x="4548467" y="878986"/>
            <a:ext cx="3095065" cy="1075765"/>
          </a:xfrm>
          <a:custGeom>
            <a:avLst/>
            <a:gdLst>
              <a:gd name="connsiteX0" fmla="*/ 0 w 3095065"/>
              <a:gd name="connsiteY0" fmla="*/ 537883 h 1075765"/>
              <a:gd name="connsiteX1" fmla="*/ 1547533 w 3095065"/>
              <a:gd name="connsiteY1" fmla="*/ 0 h 1075765"/>
              <a:gd name="connsiteX2" fmla="*/ 3095066 w 3095065"/>
              <a:gd name="connsiteY2" fmla="*/ 537883 h 1075765"/>
              <a:gd name="connsiteX3" fmla="*/ 1547533 w 3095065"/>
              <a:gd name="connsiteY3" fmla="*/ 1075766 h 1075765"/>
              <a:gd name="connsiteX4" fmla="*/ 0 w 3095065"/>
              <a:gd name="connsiteY4" fmla="*/ 537883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5065" h="1075765" extrusionOk="0">
                <a:moveTo>
                  <a:pt x="0" y="537883"/>
                </a:moveTo>
                <a:cubicBezTo>
                  <a:pt x="-121589" y="95961"/>
                  <a:pt x="564845" y="84831"/>
                  <a:pt x="1547533" y="0"/>
                </a:cubicBezTo>
                <a:cubicBezTo>
                  <a:pt x="2368235" y="-34607"/>
                  <a:pt x="3041593" y="219710"/>
                  <a:pt x="3095066" y="537883"/>
                </a:cubicBezTo>
                <a:cubicBezTo>
                  <a:pt x="3169771" y="857787"/>
                  <a:pt x="2505216" y="1065581"/>
                  <a:pt x="1547533" y="1075766"/>
                </a:cubicBezTo>
                <a:cubicBezTo>
                  <a:pt x="665658" y="1088323"/>
                  <a:pt x="-16308" y="849457"/>
                  <a:pt x="0" y="537883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6581745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B3233DC7-E413-4010-87BD-5706E2FDC396}"/>
              </a:ext>
            </a:extLst>
          </p:cNvPr>
          <p:cNvSpPr/>
          <p:nvPr/>
        </p:nvSpPr>
        <p:spPr>
          <a:xfrm>
            <a:off x="8848164" y="928293"/>
            <a:ext cx="2196354" cy="941296"/>
          </a:xfrm>
          <a:custGeom>
            <a:avLst/>
            <a:gdLst>
              <a:gd name="connsiteX0" fmla="*/ 0 w 2196354"/>
              <a:gd name="connsiteY0" fmla="*/ 470648 h 941296"/>
              <a:gd name="connsiteX1" fmla="*/ 1098177 w 2196354"/>
              <a:gd name="connsiteY1" fmla="*/ 0 h 941296"/>
              <a:gd name="connsiteX2" fmla="*/ 2196354 w 2196354"/>
              <a:gd name="connsiteY2" fmla="*/ 470648 h 941296"/>
              <a:gd name="connsiteX3" fmla="*/ 1098177 w 2196354"/>
              <a:gd name="connsiteY3" fmla="*/ 941296 h 941296"/>
              <a:gd name="connsiteX4" fmla="*/ 0 w 2196354"/>
              <a:gd name="connsiteY4" fmla="*/ 470648 h 94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6354" h="941296" extrusionOk="0">
                <a:moveTo>
                  <a:pt x="0" y="470648"/>
                </a:moveTo>
                <a:cubicBezTo>
                  <a:pt x="-63246" y="135366"/>
                  <a:pt x="449850" y="27715"/>
                  <a:pt x="1098177" y="0"/>
                </a:cubicBezTo>
                <a:cubicBezTo>
                  <a:pt x="1655635" y="-49958"/>
                  <a:pt x="2186832" y="206957"/>
                  <a:pt x="2196354" y="470648"/>
                </a:cubicBezTo>
                <a:cubicBezTo>
                  <a:pt x="2210848" y="735011"/>
                  <a:pt x="1802179" y="931656"/>
                  <a:pt x="1098177" y="941296"/>
                </a:cubicBezTo>
                <a:cubicBezTo>
                  <a:pt x="432711" y="968519"/>
                  <a:pt x="-19906" y="748290"/>
                  <a:pt x="0" y="47064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6581745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0BE8A-87AD-44FB-9368-8455F33F8024}"/>
              </a:ext>
            </a:extLst>
          </p:cNvPr>
          <p:cNvSpPr txBox="1"/>
          <p:nvPr/>
        </p:nvSpPr>
        <p:spPr>
          <a:xfrm>
            <a:off x="8991600" y="1168109"/>
            <a:ext cx="190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levels_menu</a:t>
            </a: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0BC9F5-CFC3-489B-96D4-752C7C2C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778375"/>
            <a:ext cx="3048000" cy="1714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BA062A2-41B6-4A70-8AAB-B8EC5D26D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5" y="4778375"/>
            <a:ext cx="30480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D0B704-FEBB-4DAD-9F54-4EC300B91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41" y="4721225"/>
            <a:ext cx="3048000" cy="18288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текст, Мультимедийное программное обеспечение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F0BCE1A-58B0-FE9E-4152-D26258DEA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67" y="1974269"/>
            <a:ext cx="3409492" cy="27664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нимок экрана, текст, мультимеди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BC06192-EB90-BDBB-1841-5826814EE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9" y="1974268"/>
            <a:ext cx="3409492" cy="276647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снимок экрана, текст, программное обеспечение, мультимеди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05C54C3-23CF-FCE2-BD92-9C6AB7C1E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67" y="1899106"/>
            <a:ext cx="3409491" cy="2766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22D0E7-8881-4067-920D-AE4E232354D4}"/>
              </a:ext>
            </a:extLst>
          </p:cNvPr>
          <p:cNvSpPr txBox="1"/>
          <p:nvPr/>
        </p:nvSpPr>
        <p:spPr>
          <a:xfrm>
            <a:off x="4640581" y="1214275"/>
            <a:ext cx="2906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 err="1">
                <a:effectLst/>
              </a:rPr>
              <a:t>get_player_nickname</a:t>
            </a:r>
            <a:endParaRPr lang="en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451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0AEB8-EBEA-4EA0-B3C2-63EE4A72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53"/>
            <a:ext cx="3984812" cy="1325563"/>
          </a:xfrm>
        </p:spPr>
        <p:txBody>
          <a:bodyPr/>
          <a:lstStyle/>
          <a:p>
            <a:pPr algn="ctr"/>
            <a:r>
              <a:rPr lang="en-US" dirty="0" err="1"/>
              <a:t>play_game</a:t>
            </a:r>
            <a:r>
              <a:rPr lang="en-US" dirty="0"/>
              <a:t>(level)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8F0E92-4A4C-4920-8A77-03B06AA4C393}"/>
              </a:ext>
            </a:extLst>
          </p:cNvPr>
          <p:cNvSpPr txBox="1">
            <a:spLocks/>
          </p:cNvSpPr>
          <p:nvPr/>
        </p:nvSpPr>
        <p:spPr>
          <a:xfrm>
            <a:off x="7041776" y="365125"/>
            <a:ext cx="3984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free_mode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594DE9-58D7-4F5C-B213-DC48C852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182" y="2422891"/>
            <a:ext cx="3048000" cy="1714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7D946A-56EE-4A77-B60C-0C02C2C1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18" y="2302304"/>
            <a:ext cx="2095500" cy="1571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EDAF0-F901-44E1-8CFF-CD4ECED273AE}"/>
              </a:ext>
            </a:extLst>
          </p:cNvPr>
          <p:cNvSpPr txBox="1"/>
          <p:nvPr/>
        </p:nvSpPr>
        <p:spPr>
          <a:xfrm>
            <a:off x="1547174" y="1623146"/>
            <a:ext cx="233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Запуск уровня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1EE46-D7F2-4DB2-97A1-5631B2D3D470}"/>
              </a:ext>
            </a:extLst>
          </p:cNvPr>
          <p:cNvSpPr txBox="1"/>
          <p:nvPr/>
        </p:nvSpPr>
        <p:spPr>
          <a:xfrm>
            <a:off x="6843633" y="1629816"/>
            <a:ext cx="438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Запуск свободного режима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C65E39-CFDE-4A5D-884C-DA37388B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72" y="2362117"/>
            <a:ext cx="241016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1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BFCFC-64CC-4CFE-9C59-5DC44DA4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016" y="328549"/>
            <a:ext cx="3553968" cy="1381379"/>
          </a:xfrm>
        </p:spPr>
        <p:txBody>
          <a:bodyPr/>
          <a:lstStyle/>
          <a:p>
            <a:pPr algn="ctr"/>
            <a:r>
              <a:rPr lang="ru-RU" dirty="0"/>
              <a:t>Доска первых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15027EC-2639-471E-9328-1C108FC670DB}"/>
              </a:ext>
            </a:extLst>
          </p:cNvPr>
          <p:cNvSpPr/>
          <p:nvPr/>
        </p:nvSpPr>
        <p:spPr>
          <a:xfrm>
            <a:off x="1925535" y="1519644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E4E4E60-80A7-443F-9EB7-CF250DFCB0F4}"/>
              </a:ext>
            </a:extLst>
          </p:cNvPr>
          <p:cNvSpPr/>
          <p:nvPr/>
        </p:nvSpPr>
        <p:spPr>
          <a:xfrm>
            <a:off x="2165446" y="201470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6D7C28C-1A0B-4F9B-B353-F72FA7DD07E3}"/>
              </a:ext>
            </a:extLst>
          </p:cNvPr>
          <p:cNvSpPr/>
          <p:nvPr/>
        </p:nvSpPr>
        <p:spPr>
          <a:xfrm>
            <a:off x="1685624" y="17747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030A0"/>
          </a:solidFill>
          <a:ln w="7620">
            <a:solidFill>
              <a:srgbClr val="7030A0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68DDD30-480D-4AE8-B8AB-07E6A9FBA001}"/>
              </a:ext>
            </a:extLst>
          </p:cNvPr>
          <p:cNvSpPr/>
          <p:nvPr/>
        </p:nvSpPr>
        <p:spPr>
          <a:xfrm>
            <a:off x="1850764" y="1859806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5545CEF-18E5-41CE-8F64-FCD25C4F69CF}"/>
              </a:ext>
            </a:extLst>
          </p:cNvPr>
          <p:cNvSpPr/>
          <p:nvPr/>
        </p:nvSpPr>
        <p:spPr>
          <a:xfrm>
            <a:off x="3188312" y="1746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Запрос к базе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9B48647-8B22-40FD-975C-286CD2E329AC}"/>
              </a:ext>
            </a:extLst>
          </p:cNvPr>
          <p:cNvSpPr/>
          <p:nvPr/>
        </p:nvSpPr>
        <p:spPr>
          <a:xfrm>
            <a:off x="3188312" y="223687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Получение списка топ-игроков.</a:t>
            </a:r>
            <a:endParaRPr lang="en-US" sz="1750" dirty="0">
              <a:solidFill>
                <a:srgbClr val="9751CB"/>
              </a:solidFill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303EE73D-F69C-4F2D-BFAA-39ED7BF48FFA}"/>
              </a:ext>
            </a:extLst>
          </p:cNvPr>
          <p:cNvSpPr/>
          <p:nvPr/>
        </p:nvSpPr>
        <p:spPr>
          <a:xfrm>
            <a:off x="2165446" y="354846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B698D75-12C4-4D13-88CA-05425921F9D1}"/>
              </a:ext>
            </a:extLst>
          </p:cNvPr>
          <p:cNvSpPr/>
          <p:nvPr/>
        </p:nvSpPr>
        <p:spPr>
          <a:xfrm>
            <a:off x="1685624" y="33085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030A0"/>
          </a:solidFill>
          <a:ln w="7620">
            <a:solidFill>
              <a:srgbClr val="7030A0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8202523-AC34-46C3-8D10-B4BD384AC73A}"/>
              </a:ext>
            </a:extLst>
          </p:cNvPr>
          <p:cNvSpPr/>
          <p:nvPr/>
        </p:nvSpPr>
        <p:spPr>
          <a:xfrm>
            <a:off x="1770159" y="3393569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FD71FF2-4921-48AF-B53C-7EC84D8E7BAB}"/>
              </a:ext>
            </a:extLst>
          </p:cNvPr>
          <p:cNvSpPr/>
          <p:nvPr/>
        </p:nvSpPr>
        <p:spPr>
          <a:xfrm>
            <a:off x="3188312" y="328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Отображение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8D1D23-DC8D-4F1A-81F8-4E24DEE7B2DB}"/>
              </a:ext>
            </a:extLst>
          </p:cNvPr>
          <p:cNvSpPr/>
          <p:nvPr/>
        </p:nvSpPr>
        <p:spPr>
          <a:xfrm>
            <a:off x="3188312" y="377064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Вывод списка лидеров в игре.</a:t>
            </a:r>
            <a:endParaRPr lang="en-US" sz="1750" dirty="0">
              <a:solidFill>
                <a:srgbClr val="9751CB"/>
              </a:solidFill>
            </a:endParaRP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60760826-46B5-4FCF-A8B1-00C5FF48BB55}"/>
              </a:ext>
            </a:extLst>
          </p:cNvPr>
          <p:cNvSpPr/>
          <p:nvPr/>
        </p:nvSpPr>
        <p:spPr>
          <a:xfrm>
            <a:off x="2165446" y="508223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22B690CB-BA0A-4CF2-AF9C-8716E1516B84}"/>
              </a:ext>
            </a:extLst>
          </p:cNvPr>
          <p:cNvSpPr/>
          <p:nvPr/>
        </p:nvSpPr>
        <p:spPr>
          <a:xfrm>
            <a:off x="1685624" y="4842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7030A0"/>
          </a:solidFill>
          <a:ln w="7620">
            <a:solidFill>
              <a:srgbClr val="7030A0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11E98A97-C96F-40A1-88F0-11AC5BAC2CD3}"/>
              </a:ext>
            </a:extLst>
          </p:cNvPr>
          <p:cNvSpPr/>
          <p:nvPr/>
        </p:nvSpPr>
        <p:spPr>
          <a:xfrm>
            <a:off x="1761229" y="4927332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DE7E2309-30C9-499F-8621-B1C99F873571}"/>
              </a:ext>
            </a:extLst>
          </p:cNvPr>
          <p:cNvSpPr/>
          <p:nvPr/>
        </p:nvSpPr>
        <p:spPr>
          <a:xfrm>
            <a:off x="3188312" y="4813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Рейтинг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AAA77CB-2631-4E3D-BEA0-307C524AE318}"/>
              </a:ext>
            </a:extLst>
          </p:cNvPr>
          <p:cNvSpPr/>
          <p:nvPr/>
        </p:nvSpPr>
        <p:spPr>
          <a:xfrm>
            <a:off x="3188312" y="5304403"/>
            <a:ext cx="33111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51CB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Определение лучших игроков.</a:t>
            </a:r>
            <a:endParaRPr lang="en-US" sz="1750" dirty="0">
              <a:solidFill>
                <a:srgbClr val="9751CB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04B129-0DBB-4634-9F63-E03B6F84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65" y="1746458"/>
            <a:ext cx="4465213" cy="319113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FCE512-E03B-4E39-B617-49B6656C2EF0}"/>
              </a:ext>
            </a:extLst>
          </p:cNvPr>
          <p:cNvSpPr txBox="1"/>
          <p:nvPr/>
        </p:nvSpPr>
        <p:spPr>
          <a:xfrm>
            <a:off x="8137771" y="1340596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Настя вертела эту котлету</a:t>
            </a:r>
          </a:p>
        </p:txBody>
      </p:sp>
    </p:spTree>
    <p:extLst>
      <p:ext uri="{BB962C8B-B14F-4D97-AF65-F5344CB8AC3E}">
        <p14:creationId xmlns:p14="http://schemas.microsoft.com/office/powerpoint/2010/main" val="33160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4C339-55D2-415D-BF0E-02FA3736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Блок-схема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35CFEA-DD54-4F36-9DA3-BFFEB53CB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9" y="1602676"/>
            <a:ext cx="108299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1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176</Words>
  <Application>Microsoft Macintosh PowerPoint</Application>
  <PresentationFormat>Широкоэкранный</PresentationFormat>
  <Paragraphs>54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Syne</vt:lpstr>
      <vt:lpstr>Syne Extra Bold</vt:lpstr>
      <vt:lpstr>Тема Office</vt:lpstr>
      <vt:lpstr>Sharolet (not 3D) ((pochti))</vt:lpstr>
      <vt:lpstr>Идея</vt:lpstr>
      <vt:lpstr>Библиотеки</vt:lpstr>
      <vt:lpstr>Логика(которая есть у игры, но природа нас обделила)</vt:lpstr>
      <vt:lpstr>Презентация PowerPoint</vt:lpstr>
      <vt:lpstr>Меню игры</vt:lpstr>
      <vt:lpstr>play_game(level)</vt:lpstr>
      <vt:lpstr>Доска первых</vt:lpstr>
      <vt:lpstr>Блок-схема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Sharolet (not 3D) ((pochti))</dc:title>
  <dc:creator>Антон Тагун</dc:creator>
  <cp:lastModifiedBy>Viktoriia Romazanova</cp:lastModifiedBy>
  <cp:revision>19</cp:revision>
  <dcterms:created xsi:type="dcterms:W3CDTF">2025-02-06T09:17:06Z</dcterms:created>
  <dcterms:modified xsi:type="dcterms:W3CDTF">2025-02-24T14:38:35Z</dcterms:modified>
</cp:coreProperties>
</file>